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7" d="100"/>
          <a:sy n="97" d="100"/>
        </p:scale>
        <p:origin x="-768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DE56C318-D25F-44D5-BFE4-05419EE932F8}" type="datetimeFigureOut">
              <a:rPr lang="en-CA" smtClean="0"/>
              <a:t>2017-11-08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D1E2E872-2BC6-42BD-A3D8-3399947F2D06}" type="slidenum">
              <a:rPr lang="en-CA" smtClean="0"/>
              <a:t>‹#›</a:t>
            </a:fld>
            <a:endParaRPr lang="en-CA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340768"/>
            <a:ext cx="6400800" cy="4298032"/>
          </a:xfrm>
        </p:spPr>
        <p:txBody>
          <a:bodyPr>
            <a:normAutofit/>
          </a:bodyPr>
          <a:lstStyle/>
          <a:p>
            <a:r>
              <a:rPr lang="tr-TR" b="1" dirty="0"/>
              <a:t>CS 319 - Object Oriented Software</a:t>
            </a:r>
            <a:endParaRPr lang="en-CA" dirty="0"/>
          </a:p>
          <a:p>
            <a:r>
              <a:rPr lang="tr-TR" b="1" dirty="0"/>
              <a:t>Engineering Project</a:t>
            </a:r>
            <a:endParaRPr lang="en-CA" dirty="0"/>
          </a:p>
          <a:p>
            <a:r>
              <a:rPr lang="tr-TR" dirty="0"/>
              <a:t>Color Shooter: The Spectrum Adventurer</a:t>
            </a:r>
            <a:endParaRPr lang="en-CA" dirty="0"/>
          </a:p>
          <a:p>
            <a:r>
              <a:rPr lang="tr-TR" u="sng" dirty="0" smtClean="0"/>
              <a:t>Group </a:t>
            </a:r>
            <a:r>
              <a:rPr lang="tr-TR" u="sng" dirty="0"/>
              <a:t>3-F</a:t>
            </a:r>
            <a:endParaRPr lang="en-CA" dirty="0"/>
          </a:p>
          <a:p>
            <a:r>
              <a:rPr lang="tr-TR" dirty="0"/>
              <a:t>Hasan Selim Yağcı </a:t>
            </a:r>
            <a:endParaRPr lang="en-CA" dirty="0"/>
          </a:p>
          <a:p>
            <a:r>
              <a:rPr lang="tr-TR" dirty="0"/>
              <a:t>İrem Ural </a:t>
            </a:r>
            <a:endParaRPr lang="en-CA" dirty="0"/>
          </a:p>
          <a:p>
            <a:r>
              <a:rPr lang="en-CA" dirty="0" smtClean="0"/>
              <a:t>		      </a:t>
            </a:r>
            <a:r>
              <a:rPr lang="tr-TR" dirty="0" smtClean="0"/>
              <a:t>Erdem </a:t>
            </a:r>
            <a:r>
              <a:rPr lang="tr-TR" dirty="0"/>
              <a:t>Adaçal 			</a:t>
            </a:r>
            <a:endParaRPr lang="en-CA" dirty="0"/>
          </a:p>
          <a:p>
            <a:r>
              <a:rPr lang="tr-TR" dirty="0"/>
              <a:t>Alper Mehmet Özdemir </a:t>
            </a:r>
            <a:endParaRPr lang="en-CA" dirty="0"/>
          </a:p>
          <a:p>
            <a:r>
              <a:rPr lang="tr-TR" dirty="0"/>
              <a:t>Course Instructor: Bora Güngören 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5858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tr-TR" b="1" dirty="0" smtClean="0"/>
              <a:t>Description</a:t>
            </a:r>
            <a:endParaRPr lang="en-CA" dirty="0"/>
          </a:p>
          <a:p>
            <a:pPr lvl="0"/>
            <a:r>
              <a:rPr lang="tr-TR" b="1" dirty="0"/>
              <a:t>How To </a:t>
            </a:r>
            <a:r>
              <a:rPr lang="tr-TR" b="1" dirty="0" smtClean="0"/>
              <a:t>Play</a:t>
            </a:r>
            <a:endParaRPr lang="en-CA" dirty="0"/>
          </a:p>
          <a:p>
            <a:pPr lvl="0"/>
            <a:r>
              <a:rPr lang="tr-TR" b="1" dirty="0"/>
              <a:t>Implementation </a:t>
            </a:r>
            <a:r>
              <a:rPr lang="tr-TR" b="1" dirty="0" smtClean="0"/>
              <a:t>Process</a:t>
            </a:r>
            <a:endParaRPr lang="en-CA" b="1" dirty="0" smtClean="0"/>
          </a:p>
          <a:p>
            <a:pPr lvl="0"/>
            <a:r>
              <a:rPr lang="tr-TR" b="1" dirty="0" smtClean="0"/>
              <a:t>Challenges </a:t>
            </a:r>
            <a:endParaRPr lang="en-CA" b="1" dirty="0" smtClean="0"/>
          </a:p>
          <a:p>
            <a:pPr lvl="0"/>
            <a:r>
              <a:rPr lang="tr-TR" b="1" dirty="0" smtClean="0"/>
              <a:t>Changes </a:t>
            </a:r>
            <a:r>
              <a:rPr lang="tr-TR" b="1" dirty="0"/>
              <a:t>After The </a:t>
            </a:r>
            <a:r>
              <a:rPr lang="tr-TR" b="1" dirty="0" smtClean="0"/>
              <a:t>Design</a:t>
            </a:r>
            <a:endParaRPr lang="en-CA" b="1" dirty="0" smtClean="0"/>
          </a:p>
          <a:p>
            <a:pPr lvl="0"/>
            <a:r>
              <a:rPr lang="tr-TR" b="1" dirty="0" smtClean="0"/>
              <a:t>Status </a:t>
            </a:r>
            <a:r>
              <a:rPr lang="tr-TR" b="1" dirty="0"/>
              <a:t>of </a:t>
            </a:r>
            <a:r>
              <a:rPr lang="tr-TR" b="1" dirty="0" smtClean="0"/>
              <a:t>Implementation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4908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CHALLENGES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CA" dirty="0" smtClean="0"/>
              <a:t>Java swing and </a:t>
            </a:r>
            <a:r>
              <a:rPr lang="en-CA" dirty="0" err="1" smtClean="0"/>
              <a:t>awt</a:t>
            </a:r>
            <a:r>
              <a:rPr lang="en-CA" dirty="0" smtClean="0"/>
              <a:t> libraries</a:t>
            </a:r>
          </a:p>
          <a:p>
            <a:r>
              <a:rPr lang="en-CA" dirty="0" smtClean="0"/>
              <a:t>Draw objects </a:t>
            </a:r>
          </a:p>
          <a:p>
            <a:r>
              <a:rPr lang="en-CA" dirty="0" smtClean="0"/>
              <a:t>Spaghetti Coding </a:t>
            </a:r>
          </a:p>
          <a:p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138230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CHANGES AFTER DESIGN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CA" dirty="0" smtClean="0"/>
              <a:t>View subsystem – </a:t>
            </a:r>
            <a:r>
              <a:rPr lang="en-CA" dirty="0" err="1" smtClean="0"/>
              <a:t>ScreenManager</a:t>
            </a:r>
            <a:r>
              <a:rPr lang="en-CA" dirty="0" smtClean="0"/>
              <a:t>, </a:t>
            </a:r>
            <a:r>
              <a:rPr lang="en-CA" dirty="0" err="1" smtClean="0"/>
              <a:t>GamePanel</a:t>
            </a:r>
            <a:endParaRPr lang="en-CA" dirty="0"/>
          </a:p>
          <a:p>
            <a:r>
              <a:rPr lang="en-CA" dirty="0" err="1" smtClean="0"/>
              <a:t>CardLayout</a:t>
            </a:r>
            <a:endParaRPr lang="en-CA" dirty="0" smtClean="0"/>
          </a:p>
          <a:p>
            <a:r>
              <a:rPr lang="en-CA" dirty="0" err="1" smtClean="0"/>
              <a:t>EnumColor</a:t>
            </a:r>
            <a:endParaRPr lang="en-CA" dirty="0" smtClean="0"/>
          </a:p>
          <a:p>
            <a:r>
              <a:rPr lang="en-CA" dirty="0" smtClean="0"/>
              <a:t>Controller subsystem - </a:t>
            </a:r>
            <a:r>
              <a:rPr lang="tr-TR" dirty="0" smtClean="0"/>
              <a:t>Collision Manager</a:t>
            </a:r>
            <a:r>
              <a:rPr lang="en-CA" dirty="0" smtClean="0"/>
              <a:t> (</a:t>
            </a:r>
            <a:r>
              <a:rPr lang="en-CA" dirty="0" err="1" smtClean="0"/>
              <a:t>handleAllCollision</a:t>
            </a:r>
            <a:r>
              <a:rPr lang="en-CA" dirty="0" smtClean="0"/>
              <a:t>, </a:t>
            </a:r>
            <a:r>
              <a:rPr lang="en-CA" dirty="0" err="1" smtClean="0"/>
              <a:t>calculateCorners</a:t>
            </a:r>
            <a:r>
              <a:rPr lang="en-CA" dirty="0" smtClean="0"/>
              <a:t> methods)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0109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Status of IMPLEMENTATION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tr-TR" b="1" dirty="0"/>
              <a:t> </a:t>
            </a:r>
            <a:endParaRPr lang="en-CA" dirty="0"/>
          </a:p>
          <a:p>
            <a:r>
              <a:rPr lang="en-CA" b="1" u="sng" dirty="0" smtClean="0"/>
              <a:t>NOT IMPLEMENTED PARTS</a:t>
            </a:r>
            <a:r>
              <a:rPr lang="tr-TR" b="1" u="sng" dirty="0" smtClean="0"/>
              <a:t>:</a:t>
            </a:r>
            <a:endParaRPr lang="en-CA" dirty="0"/>
          </a:p>
          <a:p>
            <a:r>
              <a:rPr lang="tr-TR" dirty="0"/>
              <a:t>Sound Manager (musics and sound effects)</a:t>
            </a:r>
            <a:endParaRPr lang="en-CA" dirty="0"/>
          </a:p>
          <a:p>
            <a:r>
              <a:rPr lang="tr-TR" dirty="0"/>
              <a:t>Input Manager</a:t>
            </a:r>
            <a:endParaRPr lang="en-CA" dirty="0"/>
          </a:p>
          <a:p>
            <a:r>
              <a:rPr lang="tr-TR" dirty="0"/>
              <a:t>Power ups </a:t>
            </a:r>
            <a:endParaRPr lang="en-CA" dirty="0"/>
          </a:p>
          <a:p>
            <a:r>
              <a:rPr lang="tr-TR" dirty="0"/>
              <a:t>Keyboard listener </a:t>
            </a:r>
            <a:endParaRPr lang="en-CA" dirty="0"/>
          </a:p>
          <a:p>
            <a:r>
              <a:rPr lang="tr-TR" dirty="0"/>
              <a:t>Color system of the </a:t>
            </a:r>
            <a:r>
              <a:rPr lang="tr-TR" dirty="0" smtClean="0"/>
              <a:t>game</a:t>
            </a:r>
            <a:endParaRPr lang="en-CA" dirty="0" smtClean="0"/>
          </a:p>
          <a:p>
            <a:r>
              <a:rPr lang="tr-TR" dirty="0" smtClean="0"/>
              <a:t>Types </a:t>
            </a:r>
            <a:r>
              <a:rPr lang="tr-TR" dirty="0"/>
              <a:t>of </a:t>
            </a:r>
            <a:r>
              <a:rPr lang="tr-TR" dirty="0" smtClean="0"/>
              <a:t>enemies</a:t>
            </a:r>
            <a:endParaRPr lang="en-CA" dirty="0" smtClean="0"/>
          </a:p>
          <a:p>
            <a:r>
              <a:rPr lang="tr-TR" dirty="0" smtClean="0"/>
              <a:t>Easy </a:t>
            </a:r>
            <a:r>
              <a:rPr lang="tr-TR" dirty="0"/>
              <a:t>and hard </a:t>
            </a:r>
            <a:r>
              <a:rPr lang="tr-TR" dirty="0" smtClean="0"/>
              <a:t>options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0226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2050" name="Picture 2" descr="C:\Users\IREM\Desktop\menu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548680"/>
            <a:ext cx="6596566" cy="5141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429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3074" name="Picture 2" descr="C:\Users\IREM\Desktop\level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548680"/>
            <a:ext cx="6700738" cy="5219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56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098" name="Picture 2" descr="C:\Users\IREM\Desktop\changeSettingsVi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60648"/>
            <a:ext cx="7365504" cy="57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5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100</TotalTime>
  <Words>70</Words>
  <Application>Microsoft Office PowerPoint</Application>
  <PresentationFormat>On-screen Show (4:3)</PresentationFormat>
  <Paragraphs>34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Horizon</vt:lpstr>
      <vt:lpstr>PowerPoint Presentation</vt:lpstr>
      <vt:lpstr>PowerPoint Presentation</vt:lpstr>
      <vt:lpstr>CHALLENGES</vt:lpstr>
      <vt:lpstr>CHANGES AFTER DESIGN</vt:lpstr>
      <vt:lpstr>Status of IMPLEMENTATION</vt:lpstr>
      <vt:lpstr>PowerPoint Presentation</vt:lpstr>
      <vt:lpstr>PowerPoint Presentation</vt:lpstr>
      <vt:lpstr>PowerPoint Presentation</vt:lpstr>
    </vt:vector>
  </TitlesOfParts>
  <Company>University of Ottawa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IREM</dc:creator>
  <cp:lastModifiedBy>IREM</cp:lastModifiedBy>
  <cp:revision>9</cp:revision>
  <dcterms:created xsi:type="dcterms:W3CDTF">2017-11-07T21:43:12Z</dcterms:created>
  <dcterms:modified xsi:type="dcterms:W3CDTF">2017-11-08T06:55:20Z</dcterms:modified>
</cp:coreProperties>
</file>

<file path=docProps/thumbnail.jpeg>
</file>